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sldIdLst>
    <p:sldId id="256" r:id="rId2"/>
    <p:sldId id="261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김 민엽" initials="김민" lastIdx="2" clrIdx="0">
    <p:extLst>
      <p:ext uri="{19B8F6BF-5375-455C-9EA6-DF929625EA0E}">
        <p15:presenceInfo xmlns:p15="http://schemas.microsoft.com/office/powerpoint/2012/main" userId="5f09fecafdce9e2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A283B60-353D-41AE-87AC-9DFCA96A2703}" v="61" dt="2022-11-28T10:31:30.292"/>
    <p1510:client id="{F5882871-995D-4C45-8693-301E3DBFAD1C}" v="97" dt="2022-11-28T10:59:20.3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민엽" userId="5f09fecafdce9e2f" providerId="LiveId" clId="{F5882871-995D-4C45-8693-301E3DBFAD1C}"/>
    <pc:docChg chg="custSel modSld">
      <pc:chgData name="민엽" userId="5f09fecafdce9e2f" providerId="LiveId" clId="{F5882871-995D-4C45-8693-301E3DBFAD1C}" dt="2022-11-28T10:59:32.505" v="1545" actId="113"/>
      <pc:docMkLst>
        <pc:docMk/>
      </pc:docMkLst>
      <pc:sldChg chg="modSp mod">
        <pc:chgData name="민엽" userId="5f09fecafdce9e2f" providerId="LiveId" clId="{F5882871-995D-4C45-8693-301E3DBFAD1C}" dt="2022-11-28T10:43:32.561" v="752"/>
        <pc:sldMkLst>
          <pc:docMk/>
          <pc:sldMk cId="601200159" sldId="256"/>
        </pc:sldMkLst>
        <pc:spChg chg="mod">
          <ac:chgData name="민엽" userId="5f09fecafdce9e2f" providerId="LiveId" clId="{F5882871-995D-4C45-8693-301E3DBFAD1C}" dt="2022-11-28T10:43:32.561" v="752"/>
          <ac:spMkLst>
            <pc:docMk/>
            <pc:sldMk cId="601200159" sldId="256"/>
            <ac:spMk id="4" creationId="{58B5EFF9-51A7-47D4-181F-8C8C23E72CF4}"/>
          </ac:spMkLst>
        </pc:spChg>
        <pc:spChg chg="mod">
          <ac:chgData name="민엽" userId="5f09fecafdce9e2f" providerId="LiveId" clId="{F5882871-995D-4C45-8693-301E3DBFAD1C}" dt="2022-11-28T10:39:33.783" v="35"/>
          <ac:spMkLst>
            <pc:docMk/>
            <pc:sldMk cId="601200159" sldId="256"/>
            <ac:spMk id="5" creationId="{AD59132D-5064-BB8D-FB8B-93FA08734D35}"/>
          </ac:spMkLst>
        </pc:spChg>
      </pc:sldChg>
      <pc:sldChg chg="modSp mod">
        <pc:chgData name="민엽" userId="5f09fecafdce9e2f" providerId="LiveId" clId="{F5882871-995D-4C45-8693-301E3DBFAD1C}" dt="2022-11-28T10:59:32.505" v="1545" actId="113"/>
        <pc:sldMkLst>
          <pc:docMk/>
          <pc:sldMk cId="2997104907" sldId="259"/>
        </pc:sldMkLst>
        <pc:spChg chg="mod">
          <ac:chgData name="민엽" userId="5f09fecafdce9e2f" providerId="LiveId" clId="{F5882871-995D-4C45-8693-301E3DBFAD1C}" dt="2022-11-28T10:59:32.505" v="1545" actId="113"/>
          <ac:spMkLst>
            <pc:docMk/>
            <pc:sldMk cId="2997104907" sldId="259"/>
            <ac:spMk id="2" creationId="{2F6079E6-AB4A-1846-51D1-CD426536EEA9}"/>
          </ac:spMkLst>
        </pc:spChg>
        <pc:spChg chg="mod">
          <ac:chgData name="민엽" userId="5f09fecafdce9e2f" providerId="LiveId" clId="{F5882871-995D-4C45-8693-301E3DBFAD1C}" dt="2022-11-28T10:45:15.676" v="948" actId="20577"/>
          <ac:spMkLst>
            <pc:docMk/>
            <pc:sldMk cId="2997104907" sldId="259"/>
            <ac:spMk id="3" creationId="{5F9CE850-361C-01C7-7897-CC5FB5551E13}"/>
          </ac:spMkLst>
        </pc:spChg>
      </pc:sldChg>
      <pc:sldChg chg="addSp modSp mod">
        <pc:chgData name="민엽" userId="5f09fecafdce9e2f" providerId="LiveId" clId="{F5882871-995D-4C45-8693-301E3DBFAD1C}" dt="2022-11-28T10:59:20.393" v="1543"/>
        <pc:sldMkLst>
          <pc:docMk/>
          <pc:sldMk cId="3288115297" sldId="260"/>
        </pc:sldMkLst>
        <pc:spChg chg="add mod">
          <ac:chgData name="민엽" userId="5f09fecafdce9e2f" providerId="LiveId" clId="{F5882871-995D-4C45-8693-301E3DBFAD1C}" dt="2022-11-28T10:47:23.885" v="1138"/>
          <ac:spMkLst>
            <pc:docMk/>
            <pc:sldMk cId="3288115297" sldId="260"/>
            <ac:spMk id="2" creationId="{8C1A8802-5699-C514-7940-8CB831A46180}"/>
          </ac:spMkLst>
        </pc:spChg>
        <pc:spChg chg="add mod">
          <ac:chgData name="민엽" userId="5f09fecafdce9e2f" providerId="LiveId" clId="{F5882871-995D-4C45-8693-301E3DBFAD1C}" dt="2022-11-28T10:48:23.999" v="1270" actId="113"/>
          <ac:spMkLst>
            <pc:docMk/>
            <pc:sldMk cId="3288115297" sldId="260"/>
            <ac:spMk id="3" creationId="{14A36ED5-2AFB-92B5-F87D-737848AB1C3F}"/>
          </ac:spMkLst>
        </pc:spChg>
        <pc:spChg chg="mod">
          <ac:chgData name="민엽" userId="5f09fecafdce9e2f" providerId="LiveId" clId="{F5882871-995D-4C45-8693-301E3DBFAD1C}" dt="2022-11-28T10:58:20.517" v="1276" actId="1076"/>
          <ac:spMkLst>
            <pc:docMk/>
            <pc:sldMk cId="3288115297" sldId="260"/>
            <ac:spMk id="5" creationId="{9952905F-7ACE-A57E-7CAE-1E15AC7C32D7}"/>
          </ac:spMkLst>
        </pc:spChg>
        <pc:spChg chg="add mod">
          <ac:chgData name="민엽" userId="5f09fecafdce9e2f" providerId="LiveId" clId="{F5882871-995D-4C45-8693-301E3DBFAD1C}" dt="2022-11-28T10:59:20.393" v="1543"/>
          <ac:spMkLst>
            <pc:docMk/>
            <pc:sldMk cId="3288115297" sldId="260"/>
            <ac:spMk id="6" creationId="{A66A91AD-6747-BEA1-C6DE-6D3638B18422}"/>
          </ac:spMkLst>
        </pc:spChg>
        <pc:spChg chg="add mod">
          <ac:chgData name="민엽" userId="5f09fecafdce9e2f" providerId="LiveId" clId="{F5882871-995D-4C45-8693-301E3DBFAD1C}" dt="2022-11-28T10:58:28.706" v="1320"/>
          <ac:spMkLst>
            <pc:docMk/>
            <pc:sldMk cId="3288115297" sldId="260"/>
            <ac:spMk id="7" creationId="{14311434-A0DC-2088-5E60-7151139A2E41}"/>
          </ac:spMkLst>
        </pc:spChg>
        <pc:picChg chg="mod">
          <ac:chgData name="민엽" userId="5f09fecafdce9e2f" providerId="LiveId" clId="{F5882871-995D-4C45-8693-301E3DBFAD1C}" dt="2022-11-28T10:47:10.620" v="1109" actId="1076"/>
          <ac:picMkLst>
            <pc:docMk/>
            <pc:sldMk cId="3288115297" sldId="260"/>
            <ac:picMk id="4" creationId="{EFB653B5-F582-330B-22D7-3A2A642565BA}"/>
          </ac:picMkLst>
        </pc:picChg>
      </pc:sldChg>
      <pc:sldChg chg="modSp mod">
        <pc:chgData name="민엽" userId="5f09fecafdce9e2f" providerId="LiveId" clId="{F5882871-995D-4C45-8693-301E3DBFAD1C}" dt="2022-11-28T10:40:05.638" v="90" actId="1036"/>
        <pc:sldMkLst>
          <pc:docMk/>
          <pc:sldMk cId="1040648630" sldId="261"/>
        </pc:sldMkLst>
        <pc:spChg chg="mod">
          <ac:chgData name="민엽" userId="5f09fecafdce9e2f" providerId="LiveId" clId="{F5882871-995D-4C45-8693-301E3DBFAD1C}" dt="2022-11-28T10:40:05.638" v="90" actId="1036"/>
          <ac:spMkLst>
            <pc:docMk/>
            <pc:sldMk cId="1040648630" sldId="261"/>
            <ac:spMk id="11" creationId="{2E674FCA-1112-2241-3769-F3F37DACEE89}"/>
          </ac:spMkLst>
        </pc:spChg>
      </pc:sldChg>
    </pc:docChg>
  </pc:docChgLst>
  <pc:docChgLst>
    <pc:chgData name="zhvla10@naver.com" userId="c2d3a6aa34d4db0c" providerId="LiveId" clId="{BA283B60-353D-41AE-87AC-9DFCA96A2703}"/>
    <pc:docChg chg="modSld">
      <pc:chgData name="zhvla10@naver.com" userId="c2d3a6aa34d4db0c" providerId="LiveId" clId="{BA283B60-353D-41AE-87AC-9DFCA96A2703}" dt="2022-11-28T10:31:30.292" v="60"/>
      <pc:docMkLst>
        <pc:docMk/>
      </pc:docMkLst>
      <pc:sldChg chg="modSp">
        <pc:chgData name="zhvla10@naver.com" userId="c2d3a6aa34d4db0c" providerId="LiveId" clId="{BA283B60-353D-41AE-87AC-9DFCA96A2703}" dt="2022-11-28T10:02:15.400" v="3"/>
        <pc:sldMkLst>
          <pc:docMk/>
          <pc:sldMk cId="601200159" sldId="256"/>
        </pc:sldMkLst>
        <pc:spChg chg="mod">
          <ac:chgData name="zhvla10@naver.com" userId="c2d3a6aa34d4db0c" providerId="LiveId" clId="{BA283B60-353D-41AE-87AC-9DFCA96A2703}" dt="2022-11-28T10:02:15.400" v="3"/>
          <ac:spMkLst>
            <pc:docMk/>
            <pc:sldMk cId="601200159" sldId="256"/>
            <ac:spMk id="5" creationId="{AD59132D-5064-BB8D-FB8B-93FA08734D35}"/>
          </ac:spMkLst>
        </pc:spChg>
      </pc:sldChg>
      <pc:sldChg chg="modSp">
        <pc:chgData name="zhvla10@naver.com" userId="c2d3a6aa34d4db0c" providerId="LiveId" clId="{BA283B60-353D-41AE-87AC-9DFCA96A2703}" dt="2022-11-28T10:12:43.988" v="34"/>
        <pc:sldMkLst>
          <pc:docMk/>
          <pc:sldMk cId="2997104907" sldId="259"/>
        </pc:sldMkLst>
        <pc:spChg chg="mod">
          <ac:chgData name="zhvla10@naver.com" userId="c2d3a6aa34d4db0c" providerId="LiveId" clId="{BA283B60-353D-41AE-87AC-9DFCA96A2703}" dt="2022-11-28T10:12:43.988" v="34"/>
          <ac:spMkLst>
            <pc:docMk/>
            <pc:sldMk cId="2997104907" sldId="259"/>
            <ac:spMk id="2" creationId="{2F6079E6-AB4A-1846-51D1-CD426536EEA9}"/>
          </ac:spMkLst>
        </pc:spChg>
        <pc:spChg chg="mod">
          <ac:chgData name="zhvla10@naver.com" userId="c2d3a6aa34d4db0c" providerId="LiveId" clId="{BA283B60-353D-41AE-87AC-9DFCA96A2703}" dt="2022-11-28T10:12:43.988" v="34"/>
          <ac:spMkLst>
            <pc:docMk/>
            <pc:sldMk cId="2997104907" sldId="259"/>
            <ac:spMk id="3" creationId="{5F9CE850-361C-01C7-7897-CC5FB5551E13}"/>
          </ac:spMkLst>
        </pc:spChg>
      </pc:sldChg>
      <pc:sldChg chg="addSp modSp modAnim">
        <pc:chgData name="zhvla10@naver.com" userId="c2d3a6aa34d4db0c" providerId="LiveId" clId="{BA283B60-353D-41AE-87AC-9DFCA96A2703}" dt="2022-11-28T10:31:30.292" v="60"/>
        <pc:sldMkLst>
          <pc:docMk/>
          <pc:sldMk cId="3288115297" sldId="260"/>
        </pc:sldMkLst>
        <pc:spChg chg="mod">
          <ac:chgData name="zhvla10@naver.com" userId="c2d3a6aa34d4db0c" providerId="LiveId" clId="{BA283B60-353D-41AE-87AC-9DFCA96A2703}" dt="2022-11-28T10:31:30.292" v="60"/>
          <ac:spMkLst>
            <pc:docMk/>
            <pc:sldMk cId="3288115297" sldId="260"/>
            <ac:spMk id="5" creationId="{9952905F-7ACE-A57E-7CAE-1E15AC7C32D7}"/>
          </ac:spMkLst>
        </pc:spChg>
        <pc:picChg chg="add mod">
          <ac:chgData name="zhvla10@naver.com" userId="c2d3a6aa34d4db0c" providerId="LiveId" clId="{BA283B60-353D-41AE-87AC-9DFCA96A2703}" dt="2022-11-28T10:10:49.932" v="31"/>
          <ac:picMkLst>
            <pc:docMk/>
            <pc:sldMk cId="3288115297" sldId="260"/>
            <ac:picMk id="4" creationId="{EFB653B5-F582-330B-22D7-3A2A642565BA}"/>
          </ac:picMkLst>
        </pc:picChg>
      </pc:sldChg>
      <pc:sldChg chg="addSp modSp">
        <pc:chgData name="zhvla10@naver.com" userId="c2d3a6aa34d4db0c" providerId="LiveId" clId="{BA283B60-353D-41AE-87AC-9DFCA96A2703}" dt="2022-11-28T10:30:52.604" v="54"/>
        <pc:sldMkLst>
          <pc:docMk/>
          <pc:sldMk cId="1040648630" sldId="261"/>
        </pc:sldMkLst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5" creationId="{DE45C98A-9498-5C03-28B1-CDF4C44C525C}"/>
          </ac:spMkLst>
        </pc:spChg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6" creationId="{0BDE8E7C-BBF4-EE32-26F6-420976CB3918}"/>
          </ac:spMkLst>
        </pc:spChg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7" creationId="{088D0966-1B64-33AF-1B2C-C2DA89B64913}"/>
          </ac:spMkLst>
        </pc:spChg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8" creationId="{4985C74D-98D8-3ED9-826F-BA6076ECB32D}"/>
          </ac:spMkLst>
        </pc:spChg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9" creationId="{7E360CC3-9DB8-E1A3-393B-72CFD05B8DF3}"/>
          </ac:spMkLst>
        </pc:spChg>
        <pc:spChg chg="add mod">
          <ac:chgData name="zhvla10@naver.com" userId="c2d3a6aa34d4db0c" providerId="LiveId" clId="{BA283B60-353D-41AE-87AC-9DFCA96A2703}" dt="2022-11-28T10:28:52.008" v="43"/>
          <ac:spMkLst>
            <pc:docMk/>
            <pc:sldMk cId="1040648630" sldId="261"/>
            <ac:spMk id="10" creationId="{D95B8B1A-5707-4320-E35C-8E6B8602A73A}"/>
          </ac:spMkLst>
        </pc:spChg>
        <pc:spChg chg="mod">
          <ac:chgData name="zhvla10@naver.com" userId="c2d3a6aa34d4db0c" providerId="LiveId" clId="{BA283B60-353D-41AE-87AC-9DFCA96A2703}" dt="2022-11-28T10:30:52.604" v="54"/>
          <ac:spMkLst>
            <pc:docMk/>
            <pc:sldMk cId="1040648630" sldId="261"/>
            <ac:spMk id="11" creationId="{2E674FCA-1112-2241-3769-F3F37DACEE89}"/>
          </ac:spMkLst>
        </pc:spChg>
        <pc:spChg chg="add mod">
          <ac:chgData name="zhvla10@naver.com" userId="c2d3a6aa34d4db0c" providerId="LiveId" clId="{BA283B60-353D-41AE-87AC-9DFCA96A2703}" dt="2022-11-28T10:29:59.365" v="47"/>
          <ac:spMkLst>
            <pc:docMk/>
            <pc:sldMk cId="1040648630" sldId="261"/>
            <ac:spMk id="12" creationId="{4ACCD7E4-3FA9-17E1-674F-E79708128522}"/>
          </ac:spMkLst>
        </pc:spChg>
        <pc:spChg chg="add mod">
          <ac:chgData name="zhvla10@naver.com" userId="c2d3a6aa34d4db0c" providerId="LiveId" clId="{BA283B60-353D-41AE-87AC-9DFCA96A2703}" dt="2022-11-28T10:30:05.346" v="48"/>
          <ac:spMkLst>
            <pc:docMk/>
            <pc:sldMk cId="1040648630" sldId="261"/>
            <ac:spMk id="13" creationId="{9B8E1EE5-3F40-E16D-EAEA-4F480ABC4F25}"/>
          </ac:spMkLst>
        </pc:spChg>
        <pc:spChg chg="add mod">
          <ac:chgData name="zhvla10@naver.com" userId="c2d3a6aa34d4db0c" providerId="LiveId" clId="{BA283B60-353D-41AE-87AC-9DFCA96A2703}" dt="2022-11-28T10:30:16.055" v="49"/>
          <ac:spMkLst>
            <pc:docMk/>
            <pc:sldMk cId="1040648630" sldId="261"/>
            <ac:spMk id="14" creationId="{0C09AD31-B141-E840-A1C4-01D865CAE49E}"/>
          </ac:spMkLst>
        </pc:spChg>
        <pc:spChg chg="add mod">
          <ac:chgData name="zhvla10@naver.com" userId="c2d3a6aa34d4db0c" providerId="LiveId" clId="{BA283B60-353D-41AE-87AC-9DFCA96A2703}" dt="2022-11-28T10:30:31.310" v="50"/>
          <ac:spMkLst>
            <pc:docMk/>
            <pc:sldMk cId="1040648630" sldId="261"/>
            <ac:spMk id="15" creationId="{66C75C12-F5B5-33FF-13D8-E36D6D59BDC2}"/>
          </ac:spMkLst>
        </pc:spChg>
        <pc:spChg chg="add mod">
          <ac:chgData name="zhvla10@naver.com" userId="c2d3a6aa34d4db0c" providerId="LiveId" clId="{BA283B60-353D-41AE-87AC-9DFCA96A2703}" dt="2022-11-28T10:30:39.766" v="51"/>
          <ac:spMkLst>
            <pc:docMk/>
            <pc:sldMk cId="1040648630" sldId="261"/>
            <ac:spMk id="16" creationId="{BE397F5D-31E0-0AAD-DB4E-E918BB17AF2C}"/>
          </ac:spMkLst>
        </pc:spChg>
        <pc:picChg chg="add mod">
          <ac:chgData name="zhvla10@naver.com" userId="c2d3a6aa34d4db0c" providerId="LiveId" clId="{BA283B60-353D-41AE-87AC-9DFCA96A2703}" dt="2022-11-28T10:28:52.008" v="43"/>
          <ac:picMkLst>
            <pc:docMk/>
            <pc:sldMk cId="1040648630" sldId="261"/>
            <ac:picMk id="4" creationId="{8E55895D-402E-1D9E-D927-AC8ABA5E75B4}"/>
          </ac:picMkLst>
        </pc:picChg>
      </pc:sldChg>
      <pc:sldChg chg="modSp">
        <pc:chgData name="zhvla10@naver.com" userId="c2d3a6aa34d4db0c" providerId="LiveId" clId="{BA283B60-353D-41AE-87AC-9DFCA96A2703}" dt="2022-11-28T10:23:10.255" v="40"/>
        <pc:sldMkLst>
          <pc:docMk/>
          <pc:sldMk cId="3383419073" sldId="261"/>
        </pc:sldMkLst>
        <pc:spChg chg="mod">
          <ac:chgData name="zhvla10@naver.com" userId="c2d3a6aa34d4db0c" providerId="LiveId" clId="{BA283B60-353D-41AE-87AC-9DFCA96A2703}" dt="2022-11-28T10:21:10.706" v="36"/>
          <ac:spMkLst>
            <pc:docMk/>
            <pc:sldMk cId="3383419073" sldId="261"/>
            <ac:spMk id="2" creationId="{67D4E31D-EE5A-3A8B-CEA8-2E7A8FF5CE04}"/>
          </ac:spMkLst>
        </pc:spChg>
        <pc:spChg chg="mod">
          <ac:chgData name="zhvla10@naver.com" userId="c2d3a6aa34d4db0c" providerId="LiveId" clId="{BA283B60-353D-41AE-87AC-9DFCA96A2703}" dt="2022-11-28T10:23:10.255" v="40"/>
          <ac:spMkLst>
            <pc:docMk/>
            <pc:sldMk cId="3383419073" sldId="261"/>
            <ac:spMk id="3" creationId="{CA3E1B5B-11BC-C794-8F1F-E9234B05D2DC}"/>
          </ac:spMkLst>
        </pc:spChg>
      </pc:sldChg>
    </pc:docChg>
  </pc:docChgLst>
</pc:chgInfo>
</file>

<file path=ppt/media/image1.jp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912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8456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6940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378648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34588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8359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02590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375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1774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3782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1370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FD630718-DBC0-491B-BC26-9468DCA38A04}" type="datetimeFigureOut">
              <a:rPr lang="ko-KR" altLang="en-US" smtClean="0"/>
              <a:t>2022-11-28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38CA2CC6-006C-407B-B46E-6CDE7536F508}" type="slidenum">
              <a:rPr lang="ko-KR" altLang="en-US" smtClean="0"/>
              <a:t>‹#›</a:t>
            </a:fld>
            <a:endParaRPr lang="ko-KR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4053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xStyles>
    <p:titleStyle>
      <a:lvl1pPr algn="l" defTabSz="914400" rtl="0" eaLnBrk="1" latinLnBrk="1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1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1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8B5EFF9-51A7-47D4-181F-8C8C23E72CF4}"/>
              </a:ext>
            </a:extLst>
          </p:cNvPr>
          <p:cNvSpPr txBox="1"/>
          <p:nvPr/>
        </p:nvSpPr>
        <p:spPr>
          <a:xfrm>
            <a:off x="4004727" y="1031846"/>
            <a:ext cx="41944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4</a:t>
            </a:r>
            <a:r>
              <a:rPr lang="ko-KR" altLang="en-US" sz="36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조 변경 주제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59132D-5064-BB8D-FB8B-93FA08734D35}"/>
              </a:ext>
            </a:extLst>
          </p:cNvPr>
          <p:cNvSpPr txBox="1"/>
          <p:nvPr/>
        </p:nvSpPr>
        <p:spPr>
          <a:xfrm>
            <a:off x="2700921" y="2605566"/>
            <a:ext cx="679015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6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AI</a:t>
            </a:r>
            <a:r>
              <a:rPr lang="ko-KR" altLang="en-US" sz="36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를 이용한 </a:t>
            </a:r>
            <a:r>
              <a:rPr lang="ko-KR" altLang="en-US" sz="3600" b="1" dirty="0" err="1">
                <a:latin typeface="바른돋움Pro 3" panose="02020603020101020101" pitchFamily="18" charset="-127"/>
                <a:ea typeface="바른돋움Pro 3" panose="02020603020101020101" pitchFamily="18" charset="-127"/>
              </a:rPr>
              <a:t>암컬</a:t>
            </a:r>
            <a:r>
              <a:rPr lang="ko-KR" altLang="en-US" sz="36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 카운트 프로그램</a:t>
            </a:r>
            <a:endParaRPr lang="en-US" altLang="ko-KR" sz="3600" b="1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CB9EF4-7AEA-AECB-FAFF-9F54E4CA82CE}"/>
              </a:ext>
            </a:extLst>
          </p:cNvPr>
          <p:cNvSpPr txBox="1"/>
          <p:nvPr/>
        </p:nvSpPr>
        <p:spPr>
          <a:xfrm>
            <a:off x="3175453" y="4993146"/>
            <a:ext cx="584109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김민엽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조장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), </a:t>
            </a:r>
            <a:r>
              <a:rPr lang="ko-KR" altLang="en-US" sz="2000" b="1" dirty="0" err="1">
                <a:latin typeface="바른돋움Pro 3" panose="02020603020101020101" pitchFamily="18" charset="-127"/>
                <a:ea typeface="바른돋움Pro 3" panose="02020603020101020101" pitchFamily="18" charset="-127"/>
              </a:rPr>
              <a:t>이주엽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재학생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), </a:t>
            </a:r>
            <a:r>
              <a:rPr lang="ko-KR" altLang="en-US" sz="2000" b="1" dirty="0" err="1">
                <a:latin typeface="바른돋움Pro 3" panose="02020603020101020101" pitchFamily="18" charset="-127"/>
                <a:ea typeface="바른돋움Pro 3" panose="02020603020101020101" pitchFamily="18" charset="-127"/>
              </a:rPr>
              <a:t>박경빈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복학생</a:t>
            </a:r>
            <a:r>
              <a:rPr lang="en-US" altLang="ko-KR" sz="2000" b="1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  <a:endParaRPr lang="ko-KR" altLang="en-US" sz="2000" b="1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5252DC4-C1AE-C2FD-31C7-10D27951B9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1438" y="5730782"/>
            <a:ext cx="2621264" cy="818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1200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자동차 평면도 - 무료 수송개 아이콘">
            <a:extLst>
              <a:ext uri="{FF2B5EF4-FFF2-40B4-BE49-F238E27FC236}">
                <a16:creationId xmlns:a16="http://schemas.microsoft.com/office/drawing/2014/main" id="{8E55895D-402E-1D9E-D927-AC8ABA5E75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6199" y="2476646"/>
            <a:ext cx="1839586" cy="1839586"/>
          </a:xfrm>
          <a:prstGeom prst="rect">
            <a:avLst/>
          </a:prstGeom>
          <a:noFill/>
          <a:ln>
            <a:noFill/>
          </a:ln>
          <a:effectLst>
            <a:outerShdw blurRad="50800" dist="38100" dir="5400000" algn="ctr" rotWithShape="0">
              <a:srgbClr val="000000"/>
            </a:outerShdw>
            <a:reflection endPos="0" dist="508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45C98A-9498-5C03-28B1-CDF4C44C525C}"/>
              </a:ext>
            </a:extLst>
          </p:cNvPr>
          <p:cNvSpPr txBox="1"/>
          <p:nvPr/>
        </p:nvSpPr>
        <p:spPr>
          <a:xfrm>
            <a:off x="5201360" y="1803423"/>
            <a:ext cx="1789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주먹 쥐기 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정지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</a:p>
        </p:txBody>
      </p:sp>
      <p:sp>
        <p:nvSpPr>
          <p:cNvPr id="6" name="이등변 삼각형 5">
            <a:extLst>
              <a:ext uri="{FF2B5EF4-FFF2-40B4-BE49-F238E27FC236}">
                <a16:creationId xmlns:a16="http://schemas.microsoft.com/office/drawing/2014/main" id="{0BDE8E7C-BBF4-EE32-26F6-420976CB3918}"/>
              </a:ext>
            </a:extLst>
          </p:cNvPr>
          <p:cNvSpPr/>
          <p:nvPr/>
        </p:nvSpPr>
        <p:spPr>
          <a:xfrm>
            <a:off x="5825993" y="2242646"/>
            <a:ext cx="540000" cy="468000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이등변 삼각형 6">
            <a:extLst>
              <a:ext uri="{FF2B5EF4-FFF2-40B4-BE49-F238E27FC236}">
                <a16:creationId xmlns:a16="http://schemas.microsoft.com/office/drawing/2014/main" id="{088D0966-1B64-33AF-1B2C-C2DA89B64913}"/>
              </a:ext>
            </a:extLst>
          </p:cNvPr>
          <p:cNvSpPr/>
          <p:nvPr/>
        </p:nvSpPr>
        <p:spPr>
          <a:xfrm rot="10800000">
            <a:off x="5825993" y="4115773"/>
            <a:ext cx="540000" cy="468000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이등변 삼각형 7">
            <a:extLst>
              <a:ext uri="{FF2B5EF4-FFF2-40B4-BE49-F238E27FC236}">
                <a16:creationId xmlns:a16="http://schemas.microsoft.com/office/drawing/2014/main" id="{4985C74D-98D8-3ED9-826F-BA6076ECB32D}"/>
              </a:ext>
            </a:extLst>
          </p:cNvPr>
          <p:cNvSpPr/>
          <p:nvPr/>
        </p:nvSpPr>
        <p:spPr>
          <a:xfrm rot="16200000">
            <a:off x="4842726" y="3188541"/>
            <a:ext cx="540000" cy="468000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이등변 삼각형 8">
            <a:extLst>
              <a:ext uri="{FF2B5EF4-FFF2-40B4-BE49-F238E27FC236}">
                <a16:creationId xmlns:a16="http://schemas.microsoft.com/office/drawing/2014/main" id="{7E360CC3-9DB8-E1A3-393B-72CFD05B8DF3}"/>
              </a:ext>
            </a:extLst>
          </p:cNvPr>
          <p:cNvSpPr/>
          <p:nvPr/>
        </p:nvSpPr>
        <p:spPr>
          <a:xfrm rot="5400000">
            <a:off x="6809598" y="3188541"/>
            <a:ext cx="540000" cy="468000"/>
          </a:xfrm>
          <a:prstGeom prst="triangle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D95B8B1A-5707-4320-E35C-8E6B8602A73A}"/>
              </a:ext>
            </a:extLst>
          </p:cNvPr>
          <p:cNvSpPr/>
          <p:nvPr/>
        </p:nvSpPr>
        <p:spPr>
          <a:xfrm>
            <a:off x="5825992" y="3152540"/>
            <a:ext cx="540000" cy="540000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2E674FCA-1112-2241-3769-F3F37DACEE89}"/>
              </a:ext>
            </a:extLst>
          </p:cNvPr>
          <p:cNvSpPr/>
          <p:nvPr/>
        </p:nvSpPr>
        <p:spPr>
          <a:xfrm>
            <a:off x="3575010" y="627618"/>
            <a:ext cx="5126539" cy="853667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이전 주제</a:t>
            </a:r>
            <a:endParaRPr lang="en-US" altLang="ko-KR" b="1" dirty="0">
              <a:solidFill>
                <a:schemeClr val="tx1"/>
              </a:solidFill>
            </a:endParaRPr>
          </a:p>
          <a:p>
            <a:pPr algn="ctr"/>
            <a:r>
              <a:rPr lang="ko-KR" altLang="en-US" b="1" dirty="0">
                <a:solidFill>
                  <a:schemeClr val="tx1"/>
                </a:solidFill>
              </a:rPr>
              <a:t>수신호 인식 프로그램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B8E1EE5-3F40-E16D-EAEA-4F480ABC4F25}"/>
              </a:ext>
            </a:extLst>
          </p:cNvPr>
          <p:cNvSpPr txBox="1"/>
          <p:nvPr/>
        </p:nvSpPr>
        <p:spPr>
          <a:xfrm>
            <a:off x="969559" y="3197794"/>
            <a:ext cx="41173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오른쪽 손을 </a:t>
            </a:r>
            <a:endParaRPr lang="en-US" altLang="ko-KR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시계방향 돌리기</a:t>
            </a:r>
            <a:endParaRPr lang="en-US" altLang="ko-KR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  <a:p>
            <a:pPr algn="ctr"/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오른쪽으로 방향전환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  <a:endParaRPr lang="ko-KR" altLang="en-US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C09AD31-B141-E840-A1C4-01D865CAE49E}"/>
              </a:ext>
            </a:extLst>
          </p:cNvPr>
          <p:cNvSpPr txBox="1"/>
          <p:nvPr/>
        </p:nvSpPr>
        <p:spPr>
          <a:xfrm>
            <a:off x="7719132" y="3045395"/>
            <a:ext cx="35988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오른쪽 손을</a:t>
            </a:r>
            <a:endParaRPr lang="en-US" altLang="ko-KR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 시계반대방향 돌리기</a:t>
            </a:r>
            <a:endParaRPr lang="en-US" altLang="ko-KR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  <a:p>
            <a:pPr algn="ctr"/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왼쪽으로 방향전환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  <a:endParaRPr lang="ko-KR" altLang="en-US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6C75C12-F5B5-33FF-13D8-E36D6D59BDC2}"/>
              </a:ext>
            </a:extLst>
          </p:cNvPr>
          <p:cNvSpPr txBox="1"/>
          <p:nvPr/>
        </p:nvSpPr>
        <p:spPr>
          <a:xfrm>
            <a:off x="4742096" y="5601246"/>
            <a:ext cx="2707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손바닥 보이며 밀기 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후진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  <a:endParaRPr lang="ko-KR" altLang="en-US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397F5D-31E0-0AAD-DB4E-E918BB17AF2C}"/>
              </a:ext>
            </a:extLst>
          </p:cNvPr>
          <p:cNvSpPr txBox="1"/>
          <p:nvPr/>
        </p:nvSpPr>
        <p:spPr>
          <a:xfrm>
            <a:off x="4943275" y="4655238"/>
            <a:ext cx="23054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손으로 목을 긋는 동작</a:t>
            </a:r>
            <a:endParaRPr lang="en-US" altLang="ko-KR" dirty="0">
              <a:latin typeface="바른돋움Pro 3" panose="02020603020101020101" pitchFamily="18" charset="-127"/>
              <a:ea typeface="바른돋움Pro 3" panose="02020603020101020101" pitchFamily="18" charset="-127"/>
            </a:endParaRPr>
          </a:p>
          <a:p>
            <a:pPr algn="ctr"/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(</a:t>
            </a:r>
            <a:r>
              <a:rPr lang="ko-KR" altLang="en-US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시동 정지</a:t>
            </a:r>
            <a:r>
              <a:rPr lang="en-US" altLang="ko-KR" dirty="0">
                <a:latin typeface="바른돋움Pro 3" panose="02020603020101020101" pitchFamily="18" charset="-127"/>
                <a:ea typeface="바른돋움Pro 3" panose="02020603020101020101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0406486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F6079E6-AB4A-1846-51D1-CD426536EE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37066"/>
            <a:ext cx="10058400" cy="703680"/>
          </a:xfrm>
        </p:spPr>
        <p:txBody>
          <a:bodyPr>
            <a:normAutofit/>
          </a:bodyPr>
          <a:lstStyle/>
          <a:p>
            <a:pPr algn="ctr"/>
            <a:r>
              <a:rPr lang="ko-KR" altLang="en-US" sz="3600" b="1" dirty="0"/>
              <a:t>실패원인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F9CE850-361C-01C7-7897-CC5FB5551E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sz="2400" dirty="0"/>
              <a:t>1.</a:t>
            </a:r>
            <a:r>
              <a:rPr lang="ko-KR" altLang="en-US" sz="2400" dirty="0"/>
              <a:t> </a:t>
            </a:r>
            <a:r>
              <a:rPr lang="en-US" altLang="ko-KR" sz="2400" dirty="0" err="1"/>
              <a:t>MediaPipe</a:t>
            </a:r>
            <a:r>
              <a:rPr lang="ko-KR" altLang="en-US" sz="2400" dirty="0"/>
              <a:t>의 </a:t>
            </a:r>
            <a:r>
              <a:rPr lang="en-US" altLang="ko-KR" sz="2400" dirty="0"/>
              <a:t>Hands </a:t>
            </a:r>
            <a:r>
              <a:rPr lang="ko-KR" altLang="en-US" sz="2400" dirty="0"/>
              <a:t>모델을 이용하여 제작 중</a:t>
            </a:r>
            <a:endParaRPr lang="en-US" altLang="ko-KR" sz="2400" dirty="0"/>
          </a:p>
          <a:p>
            <a:r>
              <a:rPr lang="en-US" altLang="ko-KR" sz="2400" dirty="0"/>
              <a:t>    Hands </a:t>
            </a:r>
            <a:r>
              <a:rPr lang="ko-KR" altLang="en-US" sz="2400" dirty="0"/>
              <a:t>모델은 손의 모양을 인식하기 때문에 </a:t>
            </a:r>
            <a:endParaRPr lang="en-US" altLang="ko-KR" sz="2400" dirty="0"/>
          </a:p>
          <a:p>
            <a:r>
              <a:rPr lang="en-US" altLang="ko-KR" sz="2400" dirty="0"/>
              <a:t>   </a:t>
            </a:r>
            <a:r>
              <a:rPr lang="ko-KR" altLang="en-US" sz="2200" dirty="0"/>
              <a:t>몸 전체의 모습을 이용한 수신호 인식에 적합하지 않음 </a:t>
            </a:r>
            <a:endParaRPr lang="en-US" altLang="ko-KR" sz="2200" dirty="0"/>
          </a:p>
          <a:p>
            <a:r>
              <a:rPr lang="en-US" altLang="ko-KR" sz="2200" dirty="0"/>
              <a:t>   </a:t>
            </a:r>
            <a:r>
              <a:rPr lang="en-US" altLang="ko-KR" sz="2400" dirty="0"/>
              <a:t> </a:t>
            </a:r>
            <a:r>
              <a:rPr lang="en-US" altLang="ko-KR" sz="2400" b="1" dirty="0"/>
              <a:t>&gt; </a:t>
            </a:r>
            <a:r>
              <a:rPr lang="en-US" altLang="ko-KR" sz="2400" b="1" dirty="0" err="1"/>
              <a:t>MediaPipe</a:t>
            </a:r>
            <a:r>
              <a:rPr lang="ko-KR" altLang="en-US" sz="2400" b="1" dirty="0"/>
              <a:t>의 </a:t>
            </a:r>
            <a:r>
              <a:rPr lang="en-US" altLang="ko-KR" sz="2400" b="1" dirty="0"/>
              <a:t>Pose </a:t>
            </a:r>
            <a:r>
              <a:rPr lang="ko-KR" altLang="en-US" sz="2400" b="1" dirty="0"/>
              <a:t>모델을 이용 결정</a:t>
            </a:r>
            <a:endParaRPr lang="en-US" altLang="ko-KR" sz="2400" b="1" dirty="0"/>
          </a:p>
          <a:p>
            <a:pPr marL="0" indent="0">
              <a:buNone/>
            </a:pPr>
            <a:endParaRPr lang="en-US" altLang="ko-KR" sz="1400" dirty="0"/>
          </a:p>
          <a:p>
            <a:r>
              <a:rPr lang="en-US" altLang="ko-KR" sz="2400" dirty="0"/>
              <a:t>2.</a:t>
            </a:r>
            <a:r>
              <a:rPr lang="ko-KR" altLang="en-US" sz="2400" dirty="0"/>
              <a:t> </a:t>
            </a:r>
            <a:r>
              <a:rPr lang="en-US" altLang="ko-KR" sz="2400" dirty="0"/>
              <a:t>Pose </a:t>
            </a:r>
            <a:r>
              <a:rPr lang="ko-KR" altLang="en-US" sz="2400" dirty="0"/>
              <a:t>모델에 대한 자료와 해석의 부족</a:t>
            </a:r>
            <a:endParaRPr lang="en-US" altLang="ko-KR" sz="2400" dirty="0"/>
          </a:p>
          <a:p>
            <a:r>
              <a:rPr lang="en-US" altLang="ko-KR" sz="2400" dirty="0"/>
              <a:t>   </a:t>
            </a:r>
            <a:r>
              <a:rPr lang="en-US" altLang="ko-KR" sz="2400" b="1" dirty="0"/>
              <a:t>&gt; </a:t>
            </a:r>
            <a:r>
              <a:rPr lang="en-US" altLang="ko-KR" sz="2400" b="1" dirty="0" err="1"/>
              <a:t>MediaPipe</a:t>
            </a:r>
            <a:r>
              <a:rPr lang="ko-KR" altLang="en-US" sz="2400" b="1" dirty="0"/>
              <a:t>에서 지원하는 예제인 운동 프로그램을 응용</a:t>
            </a:r>
            <a:endParaRPr lang="en-US" altLang="ko-KR" sz="2200" b="1" dirty="0"/>
          </a:p>
          <a:p>
            <a:pPr marL="0" indent="0">
              <a:buNone/>
            </a:pPr>
            <a:r>
              <a:rPr lang="en-US" altLang="ko-KR" sz="2400" dirty="0"/>
              <a:t> 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9971049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암컬카운트">
            <a:hlinkClick r:id="" action="ppaction://media"/>
            <a:extLst>
              <a:ext uri="{FF2B5EF4-FFF2-40B4-BE49-F238E27FC236}">
                <a16:creationId xmlns:a16="http://schemas.microsoft.com/office/drawing/2014/main" id="{EFB653B5-F582-330B-22D7-3A2A642565B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36041" y="2097166"/>
            <a:ext cx="4658079" cy="3195555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952905F-7ACE-A57E-7CAE-1E15AC7C32D7}"/>
              </a:ext>
            </a:extLst>
          </p:cNvPr>
          <p:cNvSpPr/>
          <p:nvPr/>
        </p:nvSpPr>
        <p:spPr>
          <a:xfrm>
            <a:off x="5758240" y="2386880"/>
            <a:ext cx="5558508" cy="14140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1. </a:t>
            </a:r>
            <a:r>
              <a:rPr lang="ko-KR" altLang="en-US" dirty="0">
                <a:solidFill>
                  <a:schemeClr val="tx1"/>
                </a:solidFill>
              </a:rPr>
              <a:t>팔을 들었다 올리면서 양쪽 </a:t>
            </a:r>
            <a:r>
              <a:rPr lang="en-US" altLang="ko-KR" dirty="0">
                <a:solidFill>
                  <a:schemeClr val="tx1"/>
                </a:solidFill>
              </a:rPr>
              <a:t>10</a:t>
            </a:r>
            <a:r>
              <a:rPr lang="ko-KR" altLang="en-US" dirty="0">
                <a:solidFill>
                  <a:schemeClr val="tx1"/>
                </a:solidFill>
              </a:rPr>
              <a:t>번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     Arm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Curl</a:t>
            </a:r>
            <a:r>
              <a:rPr lang="ko-KR" altLang="en-US" dirty="0">
                <a:solidFill>
                  <a:schemeClr val="tx1"/>
                </a:solidFill>
              </a:rPr>
              <a:t>을 진행하면 </a:t>
            </a:r>
            <a:r>
              <a:rPr lang="en-US" altLang="ko-KR" dirty="0">
                <a:solidFill>
                  <a:schemeClr val="tx1"/>
                </a:solidFill>
              </a:rPr>
              <a:t>1</a:t>
            </a:r>
            <a:r>
              <a:rPr lang="ko-KR" altLang="en-US" dirty="0" err="1">
                <a:solidFill>
                  <a:schemeClr val="tx1"/>
                </a:solidFill>
              </a:rPr>
              <a:t>세트씩</a:t>
            </a:r>
            <a:r>
              <a:rPr lang="ko-KR" altLang="en-US" dirty="0">
                <a:solidFill>
                  <a:schemeClr val="tx1"/>
                </a:solidFill>
              </a:rPr>
              <a:t> 카운트</a:t>
            </a:r>
            <a:endParaRPr lang="en-US" altLang="ko-KR" dirty="0">
              <a:solidFill>
                <a:schemeClr val="tx1"/>
              </a:solidFill>
            </a:endParaRPr>
          </a:p>
          <a:p>
            <a:endParaRPr lang="en-US" altLang="ko-KR" dirty="0">
              <a:solidFill>
                <a:schemeClr val="tx1"/>
              </a:solidFill>
            </a:endParaRPr>
          </a:p>
          <a:p>
            <a:r>
              <a:rPr lang="en-US" altLang="ko-KR" dirty="0">
                <a:solidFill>
                  <a:schemeClr val="tx1"/>
                </a:solidFill>
              </a:rPr>
              <a:t>2.  3</a:t>
            </a:r>
            <a:r>
              <a:rPr lang="ko-KR" altLang="en-US" dirty="0">
                <a:solidFill>
                  <a:schemeClr val="tx1"/>
                </a:solidFill>
              </a:rPr>
              <a:t>세트 진행 시 프로그램 종료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8C1A8802-5699-C514-7940-8CB831A46180}"/>
              </a:ext>
            </a:extLst>
          </p:cNvPr>
          <p:cNvSpPr/>
          <p:nvPr/>
        </p:nvSpPr>
        <p:spPr>
          <a:xfrm>
            <a:off x="5758240" y="1892628"/>
            <a:ext cx="5558508" cy="3807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기본 동작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14A36ED5-2AFB-92B5-F87D-737848AB1C3F}"/>
              </a:ext>
            </a:extLst>
          </p:cNvPr>
          <p:cNvSpPr/>
          <p:nvPr/>
        </p:nvSpPr>
        <p:spPr>
          <a:xfrm>
            <a:off x="2700453" y="791851"/>
            <a:ext cx="6115574" cy="5452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b="1" dirty="0">
                <a:solidFill>
                  <a:schemeClr val="tx1"/>
                </a:solidFill>
              </a:rPr>
              <a:t>현 진행상황 및 동작 설명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66A91AD-6747-BEA1-C6DE-6D3638B18422}"/>
              </a:ext>
            </a:extLst>
          </p:cNvPr>
          <p:cNvSpPr/>
          <p:nvPr/>
        </p:nvSpPr>
        <p:spPr>
          <a:xfrm>
            <a:off x="5758240" y="4585704"/>
            <a:ext cx="5558508" cy="141403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Python</a:t>
            </a:r>
            <a:r>
              <a:rPr lang="ko-KR" altLang="en-US" dirty="0">
                <a:solidFill>
                  <a:schemeClr val="tx1"/>
                </a:solidFill>
              </a:rPr>
              <a:t>을 이용한 프로그램 완성 및 보수 작업 진행 중</a:t>
            </a:r>
            <a:endParaRPr lang="en-US" altLang="ko-KR" dirty="0">
              <a:solidFill>
                <a:schemeClr val="tx1"/>
              </a:solidFill>
            </a:endParaRPr>
          </a:p>
          <a:p>
            <a:r>
              <a:rPr lang="ko-KR" altLang="en-US" dirty="0" err="1">
                <a:solidFill>
                  <a:schemeClr val="tx1"/>
                </a:solidFill>
              </a:rPr>
              <a:t>아두이노와</a:t>
            </a:r>
            <a:r>
              <a:rPr lang="ko-KR" altLang="en-US" dirty="0">
                <a:solidFill>
                  <a:schemeClr val="tx1"/>
                </a:solidFill>
              </a:rPr>
              <a:t> </a:t>
            </a:r>
            <a:r>
              <a:rPr lang="en-US" altLang="ko-KR" dirty="0">
                <a:solidFill>
                  <a:schemeClr val="tx1"/>
                </a:solidFill>
              </a:rPr>
              <a:t>AI</a:t>
            </a:r>
            <a:r>
              <a:rPr lang="ko-KR" altLang="en-US" dirty="0">
                <a:solidFill>
                  <a:schemeClr val="tx1"/>
                </a:solidFill>
              </a:rPr>
              <a:t>프로젝트를 연동하는 작업 진행 중</a:t>
            </a:r>
            <a:endParaRPr lang="en-US" altLang="ko-KR" dirty="0">
              <a:solidFill>
                <a:schemeClr val="tx1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14311434-A0DC-2088-5E60-7151139A2E41}"/>
              </a:ext>
            </a:extLst>
          </p:cNvPr>
          <p:cNvSpPr/>
          <p:nvPr/>
        </p:nvSpPr>
        <p:spPr>
          <a:xfrm>
            <a:off x="5758240" y="4091452"/>
            <a:ext cx="5558508" cy="38079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현 진행상황</a:t>
            </a:r>
            <a:endParaRPr lang="en-US" altLang="ko-K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1152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70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추억">
  <a:themeElements>
    <a:clrScheme name="추억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추억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추억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88</TotalTime>
  <Words>165</Words>
  <Application>Microsoft Office PowerPoint</Application>
  <PresentationFormat>와이드스크린</PresentationFormat>
  <Paragraphs>33</Paragraphs>
  <Slides>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바른돋움Pro 3</vt:lpstr>
      <vt:lpstr>Calibri</vt:lpstr>
      <vt:lpstr>Calibri Light</vt:lpstr>
      <vt:lpstr>추억</vt:lpstr>
      <vt:lpstr>PowerPoint 프레젠테이션</vt:lpstr>
      <vt:lpstr>PowerPoint 프레젠테이션</vt:lpstr>
      <vt:lpstr>실패원인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김민엽</dc:creator>
  <cp:lastModifiedBy>민엽</cp:lastModifiedBy>
  <cp:revision>6</cp:revision>
  <dcterms:created xsi:type="dcterms:W3CDTF">2022-10-25T14:29:44Z</dcterms:created>
  <dcterms:modified xsi:type="dcterms:W3CDTF">2022-11-28T10:59:32Z</dcterms:modified>
</cp:coreProperties>
</file>

<file path=docProps/thumbnail.jpeg>
</file>